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9" r:id="rId9"/>
    <p:sldId id="25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1B-5633-A044-A191-8C62892A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FB12D-5128-9E4E-80EA-FF4F8A512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BC5E-15B4-4D47-83EF-03F6261B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77C7E-FF7D-1246-92CB-D04186CD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0DFD-FEC8-294C-B1F6-6EA09CEA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C354-8158-8744-A81A-2BB29ADD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14FA3-8F2C-CD46-8948-31EF7658F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D6DCA-535E-6442-9BEA-7C92AB83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BC789-952C-9742-86E9-A179B92D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3E090-20A7-B247-A269-D472D191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DBA41A-AA64-5F41-B7B7-F3EF87682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6056E-7924-6948-977B-C5FB3B3AF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173D9-7CCA-074C-A65A-F33B0386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1C66-D6EB-3C4D-830D-FC0E1372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528A-2323-C744-8A53-6C074E17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1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5E93-6CE8-CA43-9429-2CCEE9EB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D6A1-E04C-D946-8E18-189EBDAD8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9E5E-CEDC-B142-BF21-FF431B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2865E-0405-C946-8D1F-56559EF3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C5FB-0D92-2F46-9CC5-B45FB746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5F8-73CF-694B-AC6A-CA1DDB49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0150A-4116-3247-AEAA-8874B0EF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AA78-D661-074A-8E0B-EB126B67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944-AE49-6447-B887-FBBC3064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F3F0-5662-E24F-977C-189857A0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0F08-C532-FF4E-990E-BE9F5EEC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3861-1195-7049-B4D4-10F14259F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CE88F-77C8-7242-B7F3-44A679B88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4A822-80BA-6947-BA16-813B35A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52C9C-1968-5F45-B382-BBB2DA24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C4706-2AF0-0248-9416-01A4834C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E45A-9208-AF48-8D30-0CA7BA72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10456-B068-5D4C-91FA-A6577CAA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F1192-5267-FB45-A811-4EBDB34C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619ED-F6E8-E24C-A341-A40C987E3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D8C2E-ECF1-2C4F-A776-3FEFCD13A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2B9143-D565-E947-AA3D-C81DA037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6BA71-064D-924B-8006-BAA271B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3F7BB-B9BE-5344-9214-F35FC0B6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2B54C-33AB-7741-A123-4ACAEE49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F23AE-DEEA-DD43-9E0B-445D507A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79291-2245-C54D-9DB1-CF3825B1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392FD-EA43-A14C-9E85-6B08F996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ED8D2-CAA7-7D44-B03E-406E1B89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4B35B-7526-6A40-8389-0454338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554B4-2DD5-7449-888B-3C884038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7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9C0B-0B14-0645-AD4E-FCC4549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8129-E0DE-9248-864D-E38C63BD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015B-347C-AF4D-BF7B-D65DEAE1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7DF92-7864-5442-B420-4DEC1E85F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FD2C3-6CDA-6D4D-8EF0-2972D526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D0211-65FD-2844-AB65-07FB3034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10D1-EDBF-6345-B5FC-F66F8FBA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D93E6-BF08-EC49-993F-E6D4B9880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B515C-CCE9-6B47-8F7E-70F6D809E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13BC-2FD9-0A41-9EAA-C6DCCDFC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E153C-A0A3-BC41-854A-D9E547E1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A11D-47EC-8849-B71C-25D743C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59651-2B7A-A54C-B4BE-8376AB18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E337E-F322-4249-AD59-FE0461479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5785-EB18-7841-963A-5817CD6BB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5E48-AC85-A040-A037-2D9B02CAFEA9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091-DD70-4A41-B037-892A51EF6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A30A8-0C60-CB4A-975E-4EE6165D3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8EA90-D069-8946-B5FF-FBCDF16D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5B53-667A-B94C-9225-73386E3D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MSC Task Activation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D3C4D-BBBB-8841-80BC-1B74877A2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7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714032" y="18398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565241" y="1728364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4AE51-2A11-844F-8610-AA8FDE011506}"/>
              </a:ext>
            </a:extLst>
          </p:cNvPr>
          <p:cNvSpPr txBox="1"/>
          <p:nvPr/>
        </p:nvSpPr>
        <p:spPr>
          <a:xfrm>
            <a:off x="5525985" y="1697621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C0CF1-CF03-FD47-B365-3A16231C2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t="4308" r="21855" b="2603"/>
          <a:stretch/>
        </p:blipFill>
        <p:spPr>
          <a:xfrm>
            <a:off x="3917952" y="2145471"/>
            <a:ext cx="4246505" cy="3807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B5F84-6D20-144D-A775-BA566D903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2" t="4308" r="21545" b="1283"/>
          <a:stretch/>
        </p:blipFill>
        <p:spPr>
          <a:xfrm>
            <a:off x="74958" y="2223989"/>
            <a:ext cx="4183259" cy="380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ABF42-C5B1-1549-A09A-4D8106EA8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4774" r="18515" b="1720"/>
          <a:stretch/>
        </p:blipFill>
        <p:spPr>
          <a:xfrm>
            <a:off x="8044667" y="2176214"/>
            <a:ext cx="4147333" cy="38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3089D7-ACB6-4646-8EE1-3F0B8BBC49B1}"/>
              </a:ext>
            </a:extLst>
          </p:cNvPr>
          <p:cNvSpPr txBox="1"/>
          <p:nvPr/>
        </p:nvSpPr>
        <p:spPr>
          <a:xfrm>
            <a:off x="3047383" y="-810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1315C-C467-1744-A4B7-1308ED7DDF73}"/>
              </a:ext>
            </a:extLst>
          </p:cNvPr>
          <p:cNvSpPr txBox="1"/>
          <p:nvPr/>
        </p:nvSpPr>
        <p:spPr>
          <a:xfrm>
            <a:off x="7876961" y="-10935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2B17-EBCD-4F4F-A3FF-7F5FA21B1CBC}"/>
              </a:ext>
            </a:extLst>
          </p:cNvPr>
          <p:cNvSpPr txBox="1"/>
          <p:nvPr/>
        </p:nvSpPr>
        <p:spPr>
          <a:xfrm>
            <a:off x="5673448" y="-97988"/>
            <a:ext cx="8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C2FA3-587E-5649-83E0-C572DD60CC4E}"/>
              </a:ext>
            </a:extLst>
          </p:cNvPr>
          <p:cNvSpPr txBox="1"/>
          <p:nvPr/>
        </p:nvSpPr>
        <p:spPr>
          <a:xfrm>
            <a:off x="19813" y="1122421"/>
            <a:ext cx="14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(</a:t>
            </a:r>
            <a:r>
              <a:rPr lang="en-US" dirty="0" err="1"/>
              <a:t>Mrest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96AF1-C97D-264C-B0D5-BF19CCB23101}"/>
              </a:ext>
            </a:extLst>
          </p:cNvPr>
          <p:cNvSpPr txBox="1"/>
          <p:nvPr/>
        </p:nvSpPr>
        <p:spPr>
          <a:xfrm>
            <a:off x="0" y="263999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5A017-EE8E-0647-91FC-6917721B1D72}"/>
              </a:ext>
            </a:extLst>
          </p:cNvPr>
          <p:cNvSpPr txBox="1"/>
          <p:nvPr/>
        </p:nvSpPr>
        <p:spPr>
          <a:xfrm>
            <a:off x="-38011" y="5366247"/>
            <a:ext cx="8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A4FEFE-A22A-D947-A593-9E774C8DD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3" t="5325" r="19394" b="3225"/>
          <a:stretch/>
        </p:blipFill>
        <p:spPr>
          <a:xfrm>
            <a:off x="2148509" y="222500"/>
            <a:ext cx="2595128" cy="2324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CD593E-3621-5C4F-B208-B65409095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9" t="3656" r="19527" b="3656"/>
          <a:stretch/>
        </p:blipFill>
        <p:spPr>
          <a:xfrm>
            <a:off x="4652604" y="170541"/>
            <a:ext cx="2437281" cy="2254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4C60CF-30E5-B343-A525-F3114A63E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4774" r="18515" b="1720"/>
          <a:stretch/>
        </p:blipFill>
        <p:spPr>
          <a:xfrm>
            <a:off x="7072477" y="157276"/>
            <a:ext cx="2595128" cy="2382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FBF01-9661-194B-BAA9-FD233A037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77" t="6270" r="20102" b="3795"/>
          <a:stretch/>
        </p:blipFill>
        <p:spPr>
          <a:xfrm>
            <a:off x="2185818" y="2381344"/>
            <a:ext cx="2557819" cy="2354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AD19C2-D439-E840-AA8B-31B4AE534F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69" t="4130" r="19260" b="7680"/>
          <a:stretch/>
        </p:blipFill>
        <p:spPr>
          <a:xfrm>
            <a:off x="2148509" y="4595003"/>
            <a:ext cx="2624489" cy="2324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BC5BE8-C202-4E40-915D-00E3F41A82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35" t="3226" r="19661" b="3656"/>
          <a:stretch/>
        </p:blipFill>
        <p:spPr>
          <a:xfrm>
            <a:off x="7100858" y="2308894"/>
            <a:ext cx="2524230" cy="23709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D5ED7F-7FA1-2943-92F8-59F6B42214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01" t="5324" r="19465" b="3010"/>
          <a:stretch/>
        </p:blipFill>
        <p:spPr>
          <a:xfrm>
            <a:off x="4597212" y="2345048"/>
            <a:ext cx="2595128" cy="2386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91298A-EBBE-434F-BB8F-DC9EBB0AF4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02" t="5324" r="18992" b="2795"/>
          <a:stretch/>
        </p:blipFill>
        <p:spPr>
          <a:xfrm>
            <a:off x="4619629" y="4588891"/>
            <a:ext cx="2602071" cy="238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D87E5-DD5C-D64F-85E4-C31C635E35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929" t="4961" r="20369" b="3371"/>
          <a:stretch/>
        </p:blipFill>
        <p:spPr>
          <a:xfrm>
            <a:off x="7072477" y="4576382"/>
            <a:ext cx="2596703" cy="24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990-6E19-8445-9099-08821A19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subs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5CBE2-783C-A64C-A4B2-6701B19DF339}"/>
              </a:ext>
            </a:extLst>
          </p:cNvPr>
          <p:cNvSpPr txBox="1"/>
          <p:nvPr/>
        </p:nvSpPr>
        <p:spPr>
          <a:xfrm>
            <a:off x="1715785" y="1457194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B1914-CD69-E54E-97A9-85734E50F5AF}"/>
              </a:ext>
            </a:extLst>
          </p:cNvPr>
          <p:cNvSpPr txBox="1"/>
          <p:nvPr/>
        </p:nvSpPr>
        <p:spPr>
          <a:xfrm>
            <a:off x="5803387" y="1412087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1B6E7-7CEE-4B4C-BE5A-8D52A5516660}"/>
              </a:ext>
            </a:extLst>
          </p:cNvPr>
          <p:cNvSpPr txBox="1"/>
          <p:nvPr/>
        </p:nvSpPr>
        <p:spPr>
          <a:xfrm>
            <a:off x="9832370" y="1321356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A18B3-C288-6849-A846-8A810D3D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2" t="5324" r="19914" b="3520"/>
          <a:stretch/>
        </p:blipFill>
        <p:spPr>
          <a:xfrm>
            <a:off x="99834" y="1962009"/>
            <a:ext cx="3844751" cy="3604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A844C-E7BB-9C4F-B889-BD8B90D4C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2" t="5324" r="20473" b="3370"/>
          <a:stretch/>
        </p:blipFill>
        <p:spPr>
          <a:xfrm>
            <a:off x="4026780" y="1914514"/>
            <a:ext cx="3853066" cy="3652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A1697-296B-ED49-AB0D-1315890B9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6" t="5324" r="20473" b="4119"/>
          <a:stretch/>
        </p:blipFill>
        <p:spPr>
          <a:xfrm>
            <a:off x="7926146" y="1826526"/>
            <a:ext cx="4265854" cy="39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990-6E19-8445-9099-08821A19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subs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5CBE2-783C-A64C-A4B2-6701B19DF339}"/>
              </a:ext>
            </a:extLst>
          </p:cNvPr>
          <p:cNvSpPr txBox="1"/>
          <p:nvPr/>
        </p:nvSpPr>
        <p:spPr>
          <a:xfrm>
            <a:off x="1160980" y="1321356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B1914-CD69-E54E-97A9-85734E50F5AF}"/>
              </a:ext>
            </a:extLst>
          </p:cNvPr>
          <p:cNvSpPr txBox="1"/>
          <p:nvPr/>
        </p:nvSpPr>
        <p:spPr>
          <a:xfrm>
            <a:off x="6010382" y="1321356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1B6E7-7CEE-4B4C-BE5A-8D52A5516660}"/>
              </a:ext>
            </a:extLst>
          </p:cNvPr>
          <p:cNvSpPr txBox="1"/>
          <p:nvPr/>
        </p:nvSpPr>
        <p:spPr>
          <a:xfrm>
            <a:off x="9662757" y="1321356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MemoryMRest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E4C00-9F82-8345-8E72-82AAC1D30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2" t="5324" r="20473" b="3370"/>
          <a:stretch/>
        </p:blipFill>
        <p:spPr>
          <a:xfrm>
            <a:off x="4376461" y="1924788"/>
            <a:ext cx="3853066" cy="3652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1D20F-2B57-024C-84C0-F88F292C3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4" t="5394" r="20380" b="2771"/>
          <a:stretch/>
        </p:blipFill>
        <p:spPr>
          <a:xfrm>
            <a:off x="0" y="1808251"/>
            <a:ext cx="4245781" cy="3876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8DEC8-3E70-994D-9AE7-702607E52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85" t="5324" r="19819" b="3520"/>
          <a:stretch/>
        </p:blipFill>
        <p:spPr>
          <a:xfrm>
            <a:off x="8219253" y="1876793"/>
            <a:ext cx="4007393" cy="37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8990-6E19-8445-9099-08821A19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subs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5CBE2-783C-A64C-A4B2-6701B19DF339}"/>
              </a:ext>
            </a:extLst>
          </p:cNvPr>
          <p:cNvSpPr txBox="1"/>
          <p:nvPr/>
        </p:nvSpPr>
        <p:spPr>
          <a:xfrm>
            <a:off x="1294544" y="1321356"/>
            <a:ext cx="76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B1914-CD69-E54E-97A9-85734E50F5AF}"/>
              </a:ext>
            </a:extLst>
          </p:cNvPr>
          <p:cNvSpPr txBox="1"/>
          <p:nvPr/>
        </p:nvSpPr>
        <p:spPr>
          <a:xfrm>
            <a:off x="5828971" y="1321356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1B6E7-7CEE-4B4C-BE5A-8D52A5516660}"/>
              </a:ext>
            </a:extLst>
          </p:cNvPr>
          <p:cNvSpPr txBox="1"/>
          <p:nvPr/>
        </p:nvSpPr>
        <p:spPr>
          <a:xfrm>
            <a:off x="9501848" y="1321356"/>
            <a:ext cx="136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MixedMRest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54F64-2B06-E74A-B8D4-A6AD60E7D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2" t="5324" r="20473" b="3370"/>
          <a:stretch/>
        </p:blipFill>
        <p:spPr>
          <a:xfrm>
            <a:off x="4056451" y="2064839"/>
            <a:ext cx="3853066" cy="3652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7C1A0-9448-9C47-A7B4-8F496056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9" t="5324" r="20100" b="3670"/>
          <a:stretch/>
        </p:blipFill>
        <p:spPr>
          <a:xfrm>
            <a:off x="0" y="2040914"/>
            <a:ext cx="4056451" cy="380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27307F-77AF-9D4F-B705-705762FFE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92" t="5324" r="20660" b="3071"/>
          <a:stretch/>
        </p:blipFill>
        <p:spPr>
          <a:xfrm>
            <a:off x="7951419" y="2031884"/>
            <a:ext cx="4014549" cy="38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432727" y="1849291"/>
            <a:ext cx="8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335511" y="1927777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60965-F995-5F45-881B-259163678E0C}"/>
              </a:ext>
            </a:extLst>
          </p:cNvPr>
          <p:cNvSpPr txBox="1"/>
          <p:nvPr/>
        </p:nvSpPr>
        <p:spPr>
          <a:xfrm>
            <a:off x="5510775" y="1914248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02F9DF-4940-0248-ADB5-AD2E7CC07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4308" r="21492"/>
          <a:stretch/>
        </p:blipFill>
        <p:spPr>
          <a:xfrm>
            <a:off x="24244" y="2251032"/>
            <a:ext cx="4218197" cy="3879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A742F4-2D3D-D249-AF05-5A22CED42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4308" r="22097" b="1943"/>
          <a:stretch/>
        </p:blipFill>
        <p:spPr>
          <a:xfrm>
            <a:off x="4242441" y="2297698"/>
            <a:ext cx="3937819" cy="3640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4E0C9-0A60-D941-973A-63C260695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69" t="3011" r="19260" b="2366"/>
          <a:stretch/>
        </p:blipFill>
        <p:spPr>
          <a:xfrm>
            <a:off x="8331385" y="2251032"/>
            <a:ext cx="3831277" cy="36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8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648654" y="209111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685213" y="2090292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40B1D-63E9-F549-9C26-BC7475D19807}"/>
              </a:ext>
            </a:extLst>
          </p:cNvPr>
          <p:cNvSpPr txBox="1"/>
          <p:nvPr/>
        </p:nvSpPr>
        <p:spPr>
          <a:xfrm>
            <a:off x="5876818" y="209111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F88E4-3AA2-DC42-85F2-DEC08E4E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2" t="2154" r="22339" b="2154"/>
          <a:stretch/>
        </p:blipFill>
        <p:spPr>
          <a:xfrm>
            <a:off x="289192" y="2459623"/>
            <a:ext cx="3882976" cy="3640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7948A5-5D82-224C-A9B1-30418734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4308" r="22097" b="1943"/>
          <a:stretch/>
        </p:blipFill>
        <p:spPr>
          <a:xfrm>
            <a:off x="4200520" y="2577092"/>
            <a:ext cx="3937819" cy="3640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0BFFA-2DC7-3E41-8DB8-4C176433C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7" t="6270" r="20102" b="3795"/>
          <a:stretch/>
        </p:blipFill>
        <p:spPr>
          <a:xfrm>
            <a:off x="8069513" y="2577092"/>
            <a:ext cx="4083746" cy="37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0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36E6-59AB-1047-AAF1-5F3B039F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D91D2-4F96-A941-B698-079FF3C47DFD}"/>
              </a:ext>
            </a:extLst>
          </p:cNvPr>
          <p:cNvSpPr txBox="1"/>
          <p:nvPr/>
        </p:nvSpPr>
        <p:spPr>
          <a:xfrm>
            <a:off x="1732286" y="20422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A1F71-F5C1-AC4B-8079-DDEAF90E8528}"/>
              </a:ext>
            </a:extLst>
          </p:cNvPr>
          <p:cNvSpPr txBox="1"/>
          <p:nvPr/>
        </p:nvSpPr>
        <p:spPr>
          <a:xfrm>
            <a:off x="9807347" y="2056396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48B5F-C7C2-9F43-9ED6-7661BA1C89AF}"/>
              </a:ext>
            </a:extLst>
          </p:cNvPr>
          <p:cNvSpPr txBox="1"/>
          <p:nvPr/>
        </p:nvSpPr>
        <p:spPr>
          <a:xfrm>
            <a:off x="5978016" y="2028134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AA2D5-173F-A84A-8D78-70C30A6DA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4308" r="22097" b="1943"/>
          <a:stretch/>
        </p:blipFill>
        <p:spPr>
          <a:xfrm>
            <a:off x="4247475" y="2425728"/>
            <a:ext cx="3937819" cy="3640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66698-AA6A-1844-9714-78A80AEF7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0" t="5986" r="18753" b="-1"/>
          <a:stretch/>
        </p:blipFill>
        <p:spPr>
          <a:xfrm>
            <a:off x="221816" y="2533659"/>
            <a:ext cx="4267459" cy="3825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BF17E-6082-DE4B-9F21-C587F25D2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3" t="5325" r="19394" b="3225"/>
          <a:stretch/>
        </p:blipFill>
        <p:spPr>
          <a:xfrm>
            <a:off x="8185294" y="2548024"/>
            <a:ext cx="3791679" cy="33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3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28864" y="2143244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199841" y="2114449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F372C-D08D-6F43-8BE1-C7F26FE4734F}"/>
              </a:ext>
            </a:extLst>
          </p:cNvPr>
          <p:cNvSpPr txBox="1"/>
          <p:nvPr/>
        </p:nvSpPr>
        <p:spPr>
          <a:xfrm>
            <a:off x="5872090" y="213094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70650-E1B6-2C43-8AF1-15F5D5889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3995415" y="2548223"/>
            <a:ext cx="4044261" cy="3619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6C79F-3770-1B43-AF68-16EA0E1E3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3" t="4308" r="22096" b="1283"/>
          <a:stretch/>
        </p:blipFill>
        <p:spPr>
          <a:xfrm>
            <a:off x="248591" y="2535921"/>
            <a:ext cx="3928909" cy="3619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B33BDD-FC1C-6E4A-884E-47D62421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2" t="5324" r="18992" b="2795"/>
          <a:stretch/>
        </p:blipFill>
        <p:spPr>
          <a:xfrm>
            <a:off x="8039676" y="2548223"/>
            <a:ext cx="4072441" cy="37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8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655160" y="21067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460516" y="1981396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36CCC-FD52-0D48-8DEA-FF78BBB0D722}"/>
              </a:ext>
            </a:extLst>
          </p:cNvPr>
          <p:cNvSpPr txBox="1"/>
          <p:nvPr/>
        </p:nvSpPr>
        <p:spPr>
          <a:xfrm>
            <a:off x="5668608" y="2106739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FBDEB-7200-6E46-B5E8-6516D3235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4073869" y="2572427"/>
            <a:ext cx="4044261" cy="3619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26CF-9625-484A-9810-E4E84810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9" t="4308" r="22405" b="1503"/>
          <a:stretch/>
        </p:blipFill>
        <p:spPr>
          <a:xfrm>
            <a:off x="125764" y="2487481"/>
            <a:ext cx="4127034" cy="3788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68D1CA-0918-4042-A5E3-130D43D2A5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1" t="5324" r="19465" b="3010"/>
          <a:stretch/>
        </p:blipFill>
        <p:spPr>
          <a:xfrm>
            <a:off x="8142191" y="2572427"/>
            <a:ext cx="3768498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03E7-F684-CF4D-8DBC-E0C8BF40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5571-0E7D-2B44-BD0C-D6B3AE653093}"/>
              </a:ext>
            </a:extLst>
          </p:cNvPr>
          <p:cNvSpPr txBox="1"/>
          <p:nvPr/>
        </p:nvSpPr>
        <p:spPr>
          <a:xfrm>
            <a:off x="1726057" y="177866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C755-AA95-5A46-96FC-ED2B7068DEEC}"/>
              </a:ext>
            </a:extLst>
          </p:cNvPr>
          <p:cNvSpPr txBox="1"/>
          <p:nvPr/>
        </p:nvSpPr>
        <p:spPr>
          <a:xfrm>
            <a:off x="9698805" y="1866633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MemMRest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47C9D-4F1B-C247-91C1-5EF3503EE238}"/>
              </a:ext>
            </a:extLst>
          </p:cNvPr>
          <p:cNvSpPr txBox="1"/>
          <p:nvPr/>
        </p:nvSpPr>
        <p:spPr>
          <a:xfrm>
            <a:off x="5551972" y="186663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C0EDE-A246-8347-8D1C-DE8D9708E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1" t="5902" r="22218" b="2382"/>
          <a:stretch/>
        </p:blipFill>
        <p:spPr>
          <a:xfrm>
            <a:off x="4000004" y="2319761"/>
            <a:ext cx="4044261" cy="3619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A7438-F255-0E40-B6C4-56BA6936D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4" t="4308" r="21613" b="1063"/>
          <a:stretch/>
        </p:blipFill>
        <p:spPr>
          <a:xfrm>
            <a:off x="32262" y="2235965"/>
            <a:ext cx="4194274" cy="3847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09DC9-1A50-B742-BB41-21826D96E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9" t="3656" r="19527" b="3656"/>
          <a:stretch/>
        </p:blipFill>
        <p:spPr>
          <a:xfrm>
            <a:off x="7999611" y="2205428"/>
            <a:ext cx="4160127" cy="38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E777-7CAC-8742-9A86-5B6ED768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3DB59-9212-C440-B71F-4ABF00B53EE6}"/>
              </a:ext>
            </a:extLst>
          </p:cNvPr>
          <p:cNvSpPr txBox="1"/>
          <p:nvPr/>
        </p:nvSpPr>
        <p:spPr>
          <a:xfrm>
            <a:off x="1365184" y="1410960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176E-977F-6643-93E9-C9540AD58474}"/>
              </a:ext>
            </a:extLst>
          </p:cNvPr>
          <p:cNvSpPr txBox="1"/>
          <p:nvPr/>
        </p:nvSpPr>
        <p:spPr>
          <a:xfrm>
            <a:off x="5661060" y="1366158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A7158-C562-4043-A9B1-8E9B2F2F6BFF}"/>
              </a:ext>
            </a:extLst>
          </p:cNvPr>
          <p:cNvSpPr txBox="1"/>
          <p:nvPr/>
        </p:nvSpPr>
        <p:spPr>
          <a:xfrm>
            <a:off x="9411129" y="1321356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MotorMRest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FBB07-30D3-9F43-B3F6-DD2D8DCC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2" t="5324" r="20753" b="2771"/>
          <a:stretch/>
        </p:blipFill>
        <p:spPr>
          <a:xfrm>
            <a:off x="0" y="1869897"/>
            <a:ext cx="4126667" cy="3955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C4D07F-A6A2-3A4F-8B73-8BD012AB5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0" t="5912" r="22809" b="2617"/>
          <a:stretch/>
        </p:blipFill>
        <p:spPr>
          <a:xfrm>
            <a:off x="4126667" y="1912792"/>
            <a:ext cx="4251423" cy="3869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842096-2BAE-FF40-9297-C95FEACA8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0" t="5324" r="19914" b="3370"/>
          <a:stretch/>
        </p:blipFill>
        <p:spPr>
          <a:xfrm>
            <a:off x="8378089" y="1912792"/>
            <a:ext cx="3867899" cy="35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581-DB53-B840-8EF7-84B73CC2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5F37-8F40-084B-8E12-5134A5FB2C81}"/>
              </a:ext>
            </a:extLst>
          </p:cNvPr>
          <p:cNvSpPr txBox="1"/>
          <p:nvPr/>
        </p:nvSpPr>
        <p:spPr>
          <a:xfrm>
            <a:off x="1665644" y="197570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88939-9D28-1D45-BE9F-89E8ACDCE226}"/>
              </a:ext>
            </a:extLst>
          </p:cNvPr>
          <p:cNvSpPr txBox="1"/>
          <p:nvPr/>
        </p:nvSpPr>
        <p:spPr>
          <a:xfrm>
            <a:off x="9693668" y="2022577"/>
            <a:ext cx="11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MixMRest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2A2BF3-83F1-D24D-82B6-6D7FC7B7A767}"/>
              </a:ext>
            </a:extLst>
          </p:cNvPr>
          <p:cNvSpPr txBox="1"/>
          <p:nvPr/>
        </p:nvSpPr>
        <p:spPr>
          <a:xfrm>
            <a:off x="5880165" y="2060393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C0600-4322-D143-8B15-436AE082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8" t="4308" r="21855" b="2603"/>
          <a:stretch/>
        </p:blipFill>
        <p:spPr>
          <a:xfrm>
            <a:off x="3972747" y="2403320"/>
            <a:ext cx="4246505" cy="3807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84B31-F268-5446-8FDF-43161335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6" t="4309" r="21854" b="843"/>
          <a:stretch/>
        </p:blipFill>
        <p:spPr>
          <a:xfrm>
            <a:off x="55641" y="2429725"/>
            <a:ext cx="4077445" cy="3781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E2C3FB-477E-B642-A177-C4B35B72B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35" t="3226" r="19661" b="3656"/>
          <a:stretch/>
        </p:blipFill>
        <p:spPr>
          <a:xfrm>
            <a:off x="8219252" y="2429725"/>
            <a:ext cx="3931711" cy="36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64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MSC Task Activation Project</vt:lpstr>
      <vt:lpstr>MSC02</vt:lpstr>
      <vt:lpstr>MSC02</vt:lpstr>
      <vt:lpstr>MSC02</vt:lpstr>
      <vt:lpstr>MSC05</vt:lpstr>
      <vt:lpstr>MSC05</vt:lpstr>
      <vt:lpstr>MSC05</vt:lpstr>
      <vt:lpstr>MSC06</vt:lpstr>
      <vt:lpstr>MSC06</vt:lpstr>
      <vt:lpstr>MSC06</vt:lpstr>
      <vt:lpstr>PowerPoint Presentation</vt:lpstr>
      <vt:lpstr>All subs</vt:lpstr>
      <vt:lpstr>All subs</vt:lpstr>
      <vt:lpstr>All subs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Task Activation Project</dc:title>
  <dc:creator>Microsoft Office User</dc:creator>
  <cp:lastModifiedBy>Microsoft Office User</cp:lastModifiedBy>
  <cp:revision>13</cp:revision>
  <dcterms:created xsi:type="dcterms:W3CDTF">2019-10-03T16:01:12Z</dcterms:created>
  <dcterms:modified xsi:type="dcterms:W3CDTF">2019-10-25T17:01:58Z</dcterms:modified>
</cp:coreProperties>
</file>